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67" d="100"/>
          <a:sy n="167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90B4-BAB1-7F4F-8F6D-7843D3C92CFF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C0B7-D877-C44B-B4FA-D917E4D3F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0057C-6743-3440-8922-4F87A94A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42B73-0B7A-C64D-931C-88C35EB8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2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FE69B-7EFF-7342-A294-EF0C9B72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F8735-E44F-4841-9CC2-110B8581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76A27-D251-9648-B716-58EC2343F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4F957-D37C-2C4E-B2D2-1614B5E6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AF947-0120-9541-9B83-BC951BFD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532ED-E4B6-DA4F-BA9F-E3F4055C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067C0-3BAD-5441-905F-D1B920EA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7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2D1E9-5351-B144-82E6-8F4AC23B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363A4-E17F-A84C-B805-53525501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7D6C5-BC28-3844-ACD7-7963C47E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827F1-B44B-E24A-B5F3-1AE0CBDD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72401-8B82-7F49-9DDF-6B12EAC8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FEA3B0-45AA-A74B-9BD5-4E94D1DB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1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0</Words>
  <Application>Microsoft Macintosh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2020-11-25T13:08:41Z</dcterms:created>
  <dcterms:modified xsi:type="dcterms:W3CDTF">2020-11-25T15:42:34Z</dcterms:modified>
</cp:coreProperties>
</file>